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4" r:id="rId4"/>
    <p:sldId id="288" r:id="rId5"/>
    <p:sldId id="307" r:id="rId6"/>
    <p:sldId id="308" r:id="rId7"/>
    <p:sldId id="309" r:id="rId8"/>
    <p:sldId id="306" r:id="rId9"/>
    <p:sldId id="290" r:id="rId10"/>
    <p:sldId id="291" r:id="rId11"/>
    <p:sldId id="292" r:id="rId12"/>
    <p:sldId id="293" r:id="rId13"/>
    <p:sldId id="310" r:id="rId14"/>
    <p:sldId id="294" r:id="rId15"/>
    <p:sldId id="295" r:id="rId16"/>
    <p:sldId id="296" r:id="rId17"/>
    <p:sldId id="297" r:id="rId18"/>
    <p:sldId id="298" r:id="rId19"/>
    <p:sldId id="31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42" d="100"/>
          <a:sy n="4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341D-3CE7-49CD-BA13-A0360FDBCA5D}" type="datetimeFigureOut">
              <a:rPr lang="ru-RU" smtClean="0"/>
              <a:t>08.10.14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21CB0-F52A-4003-AEE2-FC64748485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ordstat.yandex.ru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rect.yandex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FreeSetExtraCTT" pitchFamily="2" charset="0"/>
                <a:cs typeface="David" pitchFamily="34" charset="-79"/>
              </a:rPr>
              <a:t>Сергей </a:t>
            </a:r>
            <a:r>
              <a:rPr lang="ru-RU" dirty="0" err="1" smtClean="0">
                <a:latin typeface="FreeSetExtraCTT" pitchFamily="2" charset="0"/>
                <a:cs typeface="David" pitchFamily="34" charset="-79"/>
              </a:rPr>
              <a:t>Балакирев</a:t>
            </a:r>
            <a:endParaRPr lang="ru-RU" dirty="0">
              <a:latin typeface="FreeSetExtraCTT" pitchFamily="2" charset="0"/>
              <a:cs typeface="David" pitchFamily="34" charset="-79"/>
            </a:endParaRPr>
          </a:p>
        </p:txBody>
      </p:sp>
      <p:sp>
        <p:nvSpPr>
          <p:cNvPr id="27" name="Подзаголовок 26"/>
          <p:cNvSpPr>
            <a:spLocks noGrp="1"/>
          </p:cNvSpPr>
          <p:nvPr>
            <p:ph type="subTitle" idx="1"/>
          </p:nvPr>
        </p:nvSpPr>
        <p:spPr>
          <a:xfrm>
            <a:off x="4214810" y="1643050"/>
            <a:ext cx="4614850" cy="29289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etaPro-Bold" pitchFamily="50" charset="0"/>
              </a:rPr>
              <a:t>Deoshop.ru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MetaPro-Bold" pitchFamily="50" charset="0"/>
            </a:endParaRPr>
          </a:p>
          <a:p>
            <a:pPr algn="l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etaPro-Bold" pitchFamily="50" charset="0"/>
              </a:rPr>
              <a:t>Kupitalon.ru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MetaPro-Bold" pitchFamily="50" charset="0"/>
            </a:endParaRPr>
          </a:p>
          <a:p>
            <a:pPr algn="l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etaPro-Bold" pitchFamily="50" charset="0"/>
              </a:rPr>
              <a:t>Imsider.ru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MetaPro-Bold" pitchFamily="50" charset="0"/>
            </a:endParaRPr>
          </a:p>
          <a:p>
            <a:pPr algn="l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etaPro-Bold" pitchFamily="50" charset="0"/>
            </a:endParaRPr>
          </a:p>
          <a:p>
            <a:pPr algn="l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taPro-Bold" pitchFamily="50" charset="0"/>
              </a:rPr>
              <a:t>Автор книги Планета Продаж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etaPro-Bold" pitchFamily="50" charset="0"/>
            </a:endParaRPr>
          </a:p>
        </p:txBody>
      </p:sp>
      <p:pic>
        <p:nvPicPr>
          <p:cNvPr id="28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  <p:pic>
        <p:nvPicPr>
          <p:cNvPr id="1026" name="Picture 2" descr="G:\0001. Работа\001. Балакирев\001 Сайты Имсайдера\01. Temp\img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71612"/>
            <a:ext cx="3024174" cy="3782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5" name="Изображение 4" descr="1400534542536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5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Тестирование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MetaPro-Book" pitchFamily="50" charset="0"/>
              </a:rPr>
              <a:t>100-200 </a:t>
            </a:r>
            <a:r>
              <a:rPr lang="ru-RU" dirty="0" smtClean="0">
                <a:latin typeface="MetaPro-Book" pitchFamily="50" charset="0"/>
              </a:rPr>
              <a:t>кликов</a:t>
            </a: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  <a:p>
            <a:pPr>
              <a:buNone/>
            </a:pPr>
            <a:r>
              <a:rPr lang="ru-RU" dirty="0" smtClean="0">
                <a:latin typeface="MetaPro-Book" pitchFamily="50" charset="0"/>
              </a:rPr>
              <a:t>минимально возможные ставки для обеспечения быстрого трафика</a:t>
            </a: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533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Трафик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etaPro-Book" pitchFamily="50" charset="0"/>
              </a:rPr>
              <a:t>По нашему опыту и опросам моих коллег, на старте работает Контекст + в некоторых нишах </a:t>
            </a:r>
            <a:r>
              <a:rPr lang="ru-RU" dirty="0" err="1" smtClean="0">
                <a:latin typeface="MetaPro-Book" pitchFamily="50" charset="0"/>
              </a:rPr>
              <a:t>Маркет</a:t>
            </a: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  <a:p>
            <a:pPr>
              <a:buNone/>
            </a:pPr>
            <a:r>
              <a:rPr lang="ru-RU" dirty="0" smtClean="0">
                <a:latin typeface="MetaPro-Book" pitchFamily="50" charset="0"/>
              </a:rPr>
              <a:t>остальное – арбитраж</a:t>
            </a: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  <a:p>
            <a:pPr>
              <a:buNone/>
            </a:pPr>
            <a:r>
              <a:rPr lang="en-US" dirty="0" smtClean="0">
                <a:latin typeface="MetaPro-Book" pitchFamily="50" charset="0"/>
              </a:rPr>
              <a:t>SEO </a:t>
            </a:r>
            <a:r>
              <a:rPr lang="ru-RU" dirty="0" smtClean="0">
                <a:latin typeface="MetaPro-Book" pitchFamily="50" charset="0"/>
              </a:rPr>
              <a:t>долго и не во всех нишах</a:t>
            </a: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663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Как мы сейчас открываем ИМ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MetaPro-Book" pitchFamily="50" charset="0"/>
              </a:rPr>
              <a:t>Зашел на конструктор</a:t>
            </a:r>
          </a:p>
          <a:p>
            <a:pPr marL="514350" indent="-514350">
              <a:buAutoNum type="arabicPeriod"/>
            </a:pPr>
            <a:r>
              <a:rPr lang="ru-RU" dirty="0">
                <a:latin typeface="MetaPro-Book" pitchFamily="50" charset="0"/>
              </a:rPr>
              <a:t> </a:t>
            </a:r>
            <a:r>
              <a:rPr lang="ru-RU" dirty="0" smtClean="0">
                <a:latin typeface="MetaPro-Book" pitchFamily="50" charset="0"/>
              </a:rPr>
              <a:t>Выбрал шаблон, сделал лого, домен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MetaPro-Book" pitchFamily="50" charset="0"/>
              </a:rPr>
              <a:t> Дал </a:t>
            </a:r>
            <a:r>
              <a:rPr lang="ru-RU" dirty="0" err="1" smtClean="0">
                <a:latin typeface="MetaPro-Book" pitchFamily="50" charset="0"/>
              </a:rPr>
              <a:t>тз</a:t>
            </a:r>
            <a:r>
              <a:rPr lang="ru-RU" dirty="0" smtClean="0">
                <a:latin typeface="MetaPro-Book" pitchFamily="50" charset="0"/>
              </a:rPr>
              <a:t> контент менеджеру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MetaPro-Book" pitchFamily="50" charset="0"/>
              </a:rPr>
              <a:t> Подключил </a:t>
            </a:r>
            <a:r>
              <a:rPr lang="ru-RU" dirty="0" err="1" smtClean="0">
                <a:latin typeface="MetaPro-Book" pitchFamily="50" charset="0"/>
              </a:rPr>
              <a:t>директ</a:t>
            </a:r>
            <a:endParaRPr lang="ru-RU" dirty="0" smtClean="0">
              <a:latin typeface="MetaPro-Book" pitchFamily="50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MetaPro-Book" pitchFamily="50" charset="0"/>
            </a:endParaRPr>
          </a:p>
          <a:p>
            <a:pPr marL="0" indent="0">
              <a:buNone/>
            </a:pPr>
            <a:r>
              <a:rPr lang="ru-RU" dirty="0" smtClean="0">
                <a:latin typeface="MetaPro-Book" pitchFamily="50" charset="0"/>
              </a:rPr>
              <a:t>итог: </a:t>
            </a:r>
            <a:r>
              <a:rPr lang="en-US" dirty="0" err="1" smtClean="0">
                <a:latin typeface="MetaPro-Book" pitchFamily="50" charset="0"/>
              </a:rPr>
              <a:t>forgate.ru</a:t>
            </a:r>
            <a:r>
              <a:rPr lang="en-US" dirty="0" smtClean="0">
                <a:latin typeface="MetaPro-Book" pitchFamily="50" charset="0"/>
              </a:rPr>
              <a:t> – </a:t>
            </a:r>
            <a:r>
              <a:rPr lang="ru-RU" dirty="0" smtClean="0">
                <a:latin typeface="MetaPro-Book" pitchFamily="50" charset="0"/>
              </a:rPr>
              <a:t>неделя по времени и около 7000 р. затраты</a:t>
            </a: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640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Движок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MetaPro-Book" pitchFamily="50" charset="0"/>
              </a:rPr>
              <a:t>LP </a:t>
            </a:r>
            <a:r>
              <a:rPr lang="ru-RU" dirty="0" smtClean="0">
                <a:latin typeface="MetaPro-Book" pitchFamily="50" charset="0"/>
              </a:rPr>
              <a:t>или интернет-магазин?</a:t>
            </a:r>
          </a:p>
          <a:p>
            <a:pPr>
              <a:buNone/>
            </a:pP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r>
              <a:rPr lang="ru-RU" dirty="0" smtClean="0">
                <a:latin typeface="MetaPro-Book" pitchFamily="50" charset="0"/>
              </a:rPr>
              <a:t>наш опыт</a:t>
            </a: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  <a:p>
            <a:pPr>
              <a:buNone/>
            </a:pPr>
            <a:r>
              <a:rPr lang="ru-RU" dirty="0" smtClean="0">
                <a:latin typeface="MetaPro-Book" pitchFamily="50" charset="0"/>
              </a:rPr>
              <a:t>Тест на </a:t>
            </a:r>
            <a:r>
              <a:rPr lang="en-US" dirty="0" smtClean="0">
                <a:latin typeface="MetaPro-Book" pitchFamily="50" charset="0"/>
              </a:rPr>
              <a:t>LP</a:t>
            </a: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r>
              <a:rPr lang="ru-RU" dirty="0" smtClean="0">
                <a:latin typeface="MetaPro-Book" pitchFamily="50" charset="0"/>
              </a:rPr>
              <a:t>Ассортимент в интернет-магазине</a:t>
            </a: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922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etaPro-Black" pitchFamily="50" charset="0"/>
              </a:rPr>
              <a:t>LP</a:t>
            </a:r>
            <a:r>
              <a:rPr lang="ru-RU" dirty="0" smtClean="0">
                <a:latin typeface="MetaPro-Black" pitchFamily="50" charset="0"/>
              </a:rPr>
              <a:t> и ИМ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latin typeface="MetaPro-Book" pitchFamily="50" charset="0"/>
              </a:rPr>
              <a:t>плюсы минусы для старта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концентрация на одном товаре</a:t>
            </a:r>
            <a:r>
              <a:rPr lang="en-US" dirty="0" smtClean="0">
                <a:latin typeface="MetaPro-Book" pitchFamily="50" charset="0"/>
              </a:rPr>
              <a:t>/</a:t>
            </a:r>
            <a:r>
              <a:rPr lang="ru-RU" dirty="0" smtClean="0">
                <a:latin typeface="MetaPro-Book" pitchFamily="50" charset="0"/>
              </a:rPr>
              <a:t>группе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ничего лишнего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один, но качественно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быстро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недорого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высокая конверсия</a:t>
            </a: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085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etaPro-Black" pitchFamily="50" charset="0"/>
              </a:rPr>
              <a:t>LP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MetaPro-Book" pitchFamily="50" charset="0"/>
              </a:rPr>
              <a:t>плюсы минусы для старта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бренд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ассортимент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нужно «добивать» воронку</a:t>
            </a:r>
          </a:p>
          <a:p>
            <a:pPr>
              <a:buFontTx/>
              <a:buChar char="-"/>
            </a:pPr>
            <a:r>
              <a:rPr lang="en-US" dirty="0" smtClean="0">
                <a:latin typeface="MetaPro-Book" pitchFamily="50" charset="0"/>
              </a:rPr>
              <a:t>LP</a:t>
            </a:r>
            <a:r>
              <a:rPr lang="ru-RU" dirty="0" smtClean="0">
                <a:latin typeface="MetaPro-Book" pitchFamily="50" charset="0"/>
              </a:rPr>
              <a:t> не нравятся некоторым экспертам )</a:t>
            </a:r>
            <a:endParaRPr lang="en-US" dirty="0" smtClean="0">
              <a:latin typeface="MetaPro-Book" pitchFamily="50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доверие</a:t>
            </a: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8688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Формула 97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загружаем каталог и ждем чуда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нет УТП, нет преимуществ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нет диалога с клиентом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красные океаны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сделаю сам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все делегирую</a:t>
            </a:r>
          </a:p>
          <a:p>
            <a:pPr>
              <a:buFontTx/>
              <a:buChar char="-"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8543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Пара трюков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восторг от предложения (мне не терпится)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наверняка вы хорошая мама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пришлите фото и получите подарок. вот фото предыдущих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вернитесь в тот день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провокация на согласие, не так ли?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здравый смысл «Большинство людей знают»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MetaPro-Book" pitchFamily="50" charset="0"/>
              </a:rPr>
              <a:t>AIDA PMHS </a:t>
            </a:r>
            <a:r>
              <a:rPr lang="ru-RU" sz="2000" dirty="0" smtClean="0">
                <a:latin typeface="MetaPro-Book" pitchFamily="50" charset="0"/>
              </a:rPr>
              <a:t>Метафора Цитата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Секреты Бабушки Агафьи и спецслужб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скрытая команда «Возможно, вам хочется»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Факты. Доказано!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MetaPro-Book" pitchFamily="50" charset="0"/>
              </a:rPr>
              <a:t>Чувства «нарисуйте картину», </a:t>
            </a:r>
            <a:r>
              <a:rPr lang="ru-RU" sz="2000" smtClean="0">
                <a:latin typeface="MetaPro-Book" pitchFamily="50" charset="0"/>
              </a:rPr>
              <a:t>«почувствуйте»</a:t>
            </a:r>
            <a:endParaRPr lang="ru-RU" sz="2000" dirty="0" smtClean="0">
              <a:latin typeface="MetaPro-Book" pitchFamily="50" charset="0"/>
            </a:endParaRPr>
          </a:p>
          <a:p>
            <a:pPr marL="0" indent="0">
              <a:buNone/>
            </a:pPr>
            <a:endParaRPr lang="ru-RU" sz="2400" dirty="0" smtClean="0">
              <a:latin typeface="MetaPro-Book" pitchFamily="50" charset="0"/>
            </a:endParaRPr>
          </a:p>
          <a:p>
            <a:pPr>
              <a:buFontTx/>
              <a:buChar char="-"/>
            </a:pPr>
            <a:endParaRPr lang="ru-RU" dirty="0" smtClean="0">
              <a:latin typeface="MetaPro-Book" pitchFamily="50" charset="0"/>
            </a:endParaRPr>
          </a:p>
          <a:p>
            <a:pPr>
              <a:buFontTx/>
              <a:buChar char="-"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9830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Книга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MetaPro-Book" pitchFamily="50" charset="0"/>
            </a:endParaRPr>
          </a:p>
          <a:p>
            <a:pPr marL="0" indent="0" algn="ctr">
              <a:buNone/>
            </a:pPr>
            <a:endParaRPr lang="en-US" sz="4000">
              <a:latin typeface="MetaPro-Book" pitchFamily="50" charset="0"/>
            </a:endParaRPr>
          </a:p>
          <a:p>
            <a:pPr marL="0" indent="0" algn="ctr">
              <a:buNone/>
            </a:pPr>
            <a:r>
              <a:rPr lang="en-US" sz="4000" smtClean="0">
                <a:latin typeface="MetaPro-Book" pitchFamily="50" charset="0"/>
              </a:rPr>
              <a:t>imsider.ru</a:t>
            </a:r>
            <a:endParaRPr lang="ru-RU" sz="4000" dirty="0" smtClean="0">
              <a:latin typeface="MetaPro-Book" pitchFamily="50" charset="0"/>
            </a:endParaRPr>
          </a:p>
          <a:p>
            <a:pPr>
              <a:buFontTx/>
              <a:buChar char="-"/>
            </a:pPr>
            <a:endParaRPr lang="ru-RU" dirty="0" smtClean="0">
              <a:latin typeface="MetaPro-Book" pitchFamily="50" charset="0"/>
            </a:endParaRPr>
          </a:p>
          <a:p>
            <a:pPr>
              <a:buFontTx/>
              <a:buChar char="-"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647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Предыстория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пробовали открыть интернет-магазин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открыли </a:t>
            </a:r>
            <a:r>
              <a:rPr lang="en-US" dirty="0" smtClean="0">
                <a:latin typeface="MetaPro-Book" pitchFamily="50" charset="0"/>
              </a:rPr>
              <a:t>LP</a:t>
            </a:r>
            <a:r>
              <a:rPr lang="ru-RU" dirty="0" smtClean="0">
                <a:latin typeface="MetaPro-Book" pitchFamily="50" charset="0"/>
              </a:rPr>
              <a:t> (2008 г.)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открыли </a:t>
            </a:r>
            <a:r>
              <a:rPr lang="en-US" dirty="0" err="1" smtClean="0">
                <a:latin typeface="MetaPro-Book" pitchFamily="50" charset="0"/>
              </a:rPr>
              <a:t>Deoshop.ru</a:t>
            </a:r>
            <a:r>
              <a:rPr lang="en-US" dirty="0" smtClean="0">
                <a:latin typeface="MetaPro-Book" pitchFamily="50" charset="0"/>
              </a:rPr>
              <a:t> </a:t>
            </a:r>
            <a:r>
              <a:rPr lang="ru-RU" dirty="0" smtClean="0">
                <a:latin typeface="MetaPro-Book" pitchFamily="50" charset="0"/>
              </a:rPr>
              <a:t>(2009 г.)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опять пробовали открыть «большой» ИМ 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открыли ИМ на узкую тему без вложений</a:t>
            </a:r>
          </a:p>
          <a:p>
            <a:pPr>
              <a:buFontTx/>
              <a:buChar char="-"/>
            </a:pP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Фото дня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  <p:pic>
        <p:nvPicPr>
          <p:cNvPr id="5" name="Изображение 4" descr="yura.jpg"/>
          <p:cNvPicPr>
            <a:picLocks noChangeAspect="1"/>
          </p:cNvPicPr>
          <p:nvPr/>
        </p:nvPicPr>
        <p:blipFill>
          <a:blip r:embed="rId3">
            <a:alphaModFix amt="9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4797648" cy="641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0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Что потом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первая попытка</a:t>
            </a:r>
            <a:endParaRPr lang="en-US" dirty="0">
              <a:latin typeface="MetaPro-Book" pitchFamily="50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вторая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профит</a:t>
            </a:r>
          </a:p>
          <a:p>
            <a:pPr marL="0" indent="0">
              <a:buNone/>
            </a:pP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512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Что есть профит?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err="1" smtClean="0">
                <a:latin typeface="MetaPro-Book" pitchFamily="50" charset="0"/>
              </a:rPr>
              <a:t>хххххх</a:t>
            </a:r>
            <a:r>
              <a:rPr lang="en-US" dirty="0" smtClean="0">
                <a:latin typeface="MetaPro-Book" pitchFamily="50" charset="0"/>
              </a:rPr>
              <a:t> </a:t>
            </a:r>
            <a:r>
              <a:rPr lang="ru-RU" dirty="0" smtClean="0">
                <a:latin typeface="MetaPro-Book" pitchFamily="50" charset="0"/>
              </a:rPr>
              <a:t>чистой прибыли?</a:t>
            </a:r>
            <a:endParaRPr lang="en-US" dirty="0">
              <a:latin typeface="MetaPro-Book" pitchFamily="50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крутая тачка?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уважение окружающих?</a:t>
            </a:r>
          </a:p>
          <a:p>
            <a:pPr marL="0" indent="0">
              <a:buNone/>
            </a:pP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69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Что есть профит?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MetaPro-Book" pitchFamily="50" charset="0"/>
            </a:endParaRPr>
          </a:p>
          <a:p>
            <a:pPr marL="0" indent="0">
              <a:buNone/>
            </a:pPr>
            <a:endParaRPr lang="ru-RU" dirty="0">
              <a:latin typeface="MetaPro-Book" pitchFamily="50" charset="0"/>
            </a:endParaRPr>
          </a:p>
          <a:p>
            <a:pPr marL="0" indent="0">
              <a:buNone/>
            </a:pPr>
            <a:r>
              <a:rPr lang="ru-RU" dirty="0" smtClean="0">
                <a:latin typeface="MetaPro-Book" pitchFamily="50" charset="0"/>
              </a:rPr>
              <a:t>Дело </a:t>
            </a:r>
            <a:r>
              <a:rPr lang="ru-RU" smtClean="0">
                <a:latin typeface="MetaPro-Book" pitchFamily="50" charset="0"/>
              </a:rPr>
              <a:t>своей жизни</a:t>
            </a:r>
            <a:endParaRPr lang="ru-RU" dirty="0" smtClean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279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ТЗ </a:t>
            </a:r>
            <a:r>
              <a:rPr lang="ru-RU" dirty="0" err="1" smtClean="0">
                <a:latin typeface="MetaPro-Black" pitchFamily="50" charset="0"/>
              </a:rPr>
              <a:t>Деошопа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>
              <a:latin typeface="MetaPro-Book" pitchFamily="50" charset="0"/>
            </a:endParaRPr>
          </a:p>
          <a:p>
            <a:pPr marL="0" indent="0">
              <a:buNone/>
            </a:pPr>
            <a:endParaRPr lang="ru-RU" dirty="0">
              <a:latin typeface="MetaPro-Book" pitchFamily="50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долго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дорого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о</a:t>
            </a:r>
            <a:r>
              <a:rPr lang="en-US" dirty="0" smtClean="0">
                <a:latin typeface="MetaPro-Book" pitchFamily="50" charset="0"/>
              </a:rPr>
              <a:t>***</a:t>
            </a:r>
            <a:r>
              <a:rPr lang="ru-RU" dirty="0" err="1" smtClean="0">
                <a:latin typeface="MetaPro-Book" pitchFamily="50" charset="0"/>
              </a:rPr>
              <a:t>нно</a:t>
            </a:r>
            <a:r>
              <a:rPr lang="en-US" dirty="0" smtClean="0">
                <a:latin typeface="MetaPro-Book" pitchFamily="50" charset="0"/>
              </a:rPr>
              <a:t>*</a:t>
            </a:r>
          </a:p>
          <a:p>
            <a:pPr>
              <a:buFontTx/>
              <a:buChar char="-"/>
            </a:pPr>
            <a:endParaRPr lang="en-US" dirty="0">
              <a:latin typeface="MetaPro-Book" pitchFamily="50" charset="0"/>
            </a:endParaRPr>
          </a:p>
          <a:p>
            <a:pPr marL="0" indent="0">
              <a:buNone/>
            </a:pPr>
            <a:r>
              <a:rPr lang="en-US" sz="2800" i="1" dirty="0" smtClean="0">
                <a:latin typeface="MetaPro-Book" pitchFamily="50" charset="0"/>
              </a:rPr>
              <a:t>*</a:t>
            </a:r>
            <a:r>
              <a:rPr lang="ru-RU" sz="2800" i="1" dirty="0" err="1" smtClean="0">
                <a:latin typeface="MetaPro-Book" pitchFamily="50" charset="0"/>
              </a:rPr>
              <a:t>офигенно</a:t>
            </a:r>
            <a:endParaRPr lang="ru-RU" sz="2800" i="1" dirty="0" smtClean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09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Ниша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>
                <a:latin typeface="MetaPro-Book" pitchFamily="50" charset="0"/>
              </a:rPr>
              <a:t>Lifestile</a:t>
            </a:r>
            <a:r>
              <a:rPr lang="ru-RU" dirty="0" smtClean="0">
                <a:latin typeface="MetaPro-Book" pitchFamily="50" charset="0"/>
              </a:rPr>
              <a:t> </a:t>
            </a: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Специалист</a:t>
            </a:r>
            <a:endParaRPr lang="en-US" dirty="0">
              <a:latin typeface="MetaPro-Book" pitchFamily="50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MetaPro-Book" pitchFamily="50" charset="0"/>
              </a:rPr>
              <a:t>Просто товар</a:t>
            </a:r>
          </a:p>
          <a:p>
            <a:pPr>
              <a:buFontTx/>
              <a:buChar char="-"/>
            </a:pPr>
            <a:endParaRPr lang="ru-RU" dirty="0" smtClean="0">
              <a:latin typeface="MetaPro-Book" pitchFamily="50" charset="0"/>
            </a:endParaRPr>
          </a:p>
          <a:p>
            <a:pPr marL="0" indent="0">
              <a:buNone/>
            </a:pPr>
            <a:r>
              <a:rPr lang="ru-RU" dirty="0" smtClean="0">
                <a:latin typeface="MetaPro-Book" pitchFamily="50" charset="0"/>
              </a:rPr>
              <a:t>Обычно, хочется радоваться жизни и получать за это деньги, но на старте как правил</a:t>
            </a:r>
            <a:r>
              <a:rPr lang="ru-RU" dirty="0">
                <a:latin typeface="MetaPro-Book" pitchFamily="50" charset="0"/>
              </a:rPr>
              <a:t>о</a:t>
            </a:r>
            <a:r>
              <a:rPr lang="ru-RU" dirty="0" smtClean="0">
                <a:latin typeface="MetaPro-Book" pitchFamily="50" charset="0"/>
              </a:rPr>
              <a:t> начинаешь со второго.</a:t>
            </a: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592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etaPro-Black" pitchFamily="50" charset="0"/>
              </a:rPr>
              <a:t>Тестирование</a:t>
            </a:r>
            <a:endParaRPr lang="ru-RU" dirty="0">
              <a:latin typeface="MetaPro-Black" pitchFamily="50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MetaPro-Book" pitchFamily="50" charset="0"/>
                <a:hlinkClick r:id="rId2"/>
              </a:rPr>
              <a:t>http://direct.yandex.ru</a:t>
            </a:r>
            <a:r>
              <a:rPr lang="en-US" dirty="0" smtClean="0">
                <a:latin typeface="MetaPro-Book" pitchFamily="50" charset="0"/>
                <a:hlinkClick r:id="rId2"/>
              </a:rPr>
              <a:t>/</a:t>
            </a: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r>
              <a:rPr lang="en-US" dirty="0">
                <a:latin typeface="MetaPro-Book" pitchFamily="50" charset="0"/>
                <a:hlinkClick r:id="rId3"/>
              </a:rPr>
              <a:t>http://wordstat.yandex.ru</a:t>
            </a:r>
            <a:r>
              <a:rPr lang="en-US" dirty="0" smtClean="0">
                <a:latin typeface="MetaPro-Book" pitchFamily="50" charset="0"/>
                <a:hlinkClick r:id="rId3"/>
              </a:rPr>
              <a:t>/</a:t>
            </a: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r>
              <a:rPr lang="en-US" dirty="0">
                <a:latin typeface="MetaPro-Book" pitchFamily="50" charset="0"/>
              </a:rPr>
              <a:t>https://</a:t>
            </a:r>
            <a:r>
              <a:rPr lang="en-US" dirty="0" err="1">
                <a:latin typeface="MetaPro-Book" pitchFamily="50" charset="0"/>
              </a:rPr>
              <a:t>direct.yandex.ru</a:t>
            </a:r>
            <a:r>
              <a:rPr lang="en-US" dirty="0">
                <a:latin typeface="MetaPro-Book" pitchFamily="50" charset="0"/>
              </a:rPr>
              <a:t>/registered/</a:t>
            </a:r>
            <a:r>
              <a:rPr lang="en-US" dirty="0" err="1">
                <a:latin typeface="MetaPro-Book" pitchFamily="50" charset="0"/>
              </a:rPr>
              <a:t>main.pl?cmd</a:t>
            </a:r>
            <a:r>
              <a:rPr lang="en-US" dirty="0">
                <a:latin typeface="MetaPro-Book" pitchFamily="50" charset="0"/>
              </a:rPr>
              <a:t>=</a:t>
            </a:r>
            <a:r>
              <a:rPr lang="en-US" dirty="0" err="1">
                <a:latin typeface="MetaPro-Book" pitchFamily="50" charset="0"/>
              </a:rPr>
              <a:t>ForecastByWords</a:t>
            </a: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en-US" dirty="0" smtClean="0">
              <a:latin typeface="MetaPro-Book" pitchFamily="50" charset="0"/>
            </a:endParaRPr>
          </a:p>
          <a:p>
            <a:pPr>
              <a:buNone/>
            </a:pPr>
            <a:endParaRPr lang="en-US" dirty="0">
              <a:latin typeface="MetaPro-Book" pitchFamily="50" charset="0"/>
            </a:endParaRPr>
          </a:p>
          <a:p>
            <a:pPr>
              <a:buNone/>
            </a:pPr>
            <a:endParaRPr lang="ru-RU" dirty="0">
              <a:latin typeface="MetaPro-Book" pitchFamily="50" charset="0"/>
            </a:endParaRPr>
          </a:p>
        </p:txBody>
      </p:sp>
      <p:pic>
        <p:nvPicPr>
          <p:cNvPr id="4" name="Picture 3" descr="G:\0001. Работа\001. Балакирев\001 Сайты Имсайдера\01. Temp\deoshop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643578"/>
            <a:ext cx="35179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5510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367</Words>
  <Application>Microsoft Macintosh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Сергей Балакирев</vt:lpstr>
      <vt:lpstr>Предыстория</vt:lpstr>
      <vt:lpstr>Фото дня</vt:lpstr>
      <vt:lpstr>Что потом</vt:lpstr>
      <vt:lpstr>Что есть профит?</vt:lpstr>
      <vt:lpstr>Что есть профит?</vt:lpstr>
      <vt:lpstr>ТЗ Деошопа</vt:lpstr>
      <vt:lpstr>Ниша</vt:lpstr>
      <vt:lpstr>Тестирование</vt:lpstr>
      <vt:lpstr>Презентация PowerPoint</vt:lpstr>
      <vt:lpstr>Тестирование</vt:lpstr>
      <vt:lpstr>Трафик</vt:lpstr>
      <vt:lpstr>Как мы сейчас открываем ИМ</vt:lpstr>
      <vt:lpstr>Движок</vt:lpstr>
      <vt:lpstr>LP и ИМ</vt:lpstr>
      <vt:lpstr>LP</vt:lpstr>
      <vt:lpstr>Формула 97</vt:lpstr>
      <vt:lpstr>Пара трюков</vt:lpstr>
      <vt:lpstr>Книга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Балакирев</dc:title>
  <dc:creator>harald2000ru</dc:creator>
  <cp:lastModifiedBy>Сергей Балакирев</cp:lastModifiedBy>
  <cp:revision>32</cp:revision>
  <dcterms:created xsi:type="dcterms:W3CDTF">2013-10-04T09:56:14Z</dcterms:created>
  <dcterms:modified xsi:type="dcterms:W3CDTF">2014-10-08T09:37:22Z</dcterms:modified>
</cp:coreProperties>
</file>