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2D31-A4C7-6F4C-BA4F-7689AAD6AD90}" type="datetimeFigureOut">
              <a:rPr lang="ru-RU" smtClean="0"/>
              <a:t>07.10.14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A1E6-4869-FD47-B994-F005A59BE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5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2D31-A4C7-6F4C-BA4F-7689AAD6AD90}" type="datetimeFigureOut">
              <a:rPr lang="ru-RU" smtClean="0"/>
              <a:t>07.10.14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A1E6-4869-FD47-B994-F005A59BE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2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2D31-A4C7-6F4C-BA4F-7689AAD6AD90}" type="datetimeFigureOut">
              <a:rPr lang="ru-RU" smtClean="0"/>
              <a:t>07.10.14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A1E6-4869-FD47-B994-F005A59BE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6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2D31-A4C7-6F4C-BA4F-7689AAD6AD90}" type="datetimeFigureOut">
              <a:rPr lang="ru-RU" smtClean="0"/>
              <a:t>07.10.14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A1E6-4869-FD47-B994-F005A59BE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2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2D31-A4C7-6F4C-BA4F-7689AAD6AD90}" type="datetimeFigureOut">
              <a:rPr lang="ru-RU" smtClean="0"/>
              <a:t>07.10.14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A1E6-4869-FD47-B994-F005A59BE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7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2D31-A4C7-6F4C-BA4F-7689AAD6AD90}" type="datetimeFigureOut">
              <a:rPr lang="ru-RU" smtClean="0"/>
              <a:t>07.10.14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A1E6-4869-FD47-B994-F005A59BE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6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2D31-A4C7-6F4C-BA4F-7689AAD6AD90}" type="datetimeFigureOut">
              <a:rPr lang="ru-RU" smtClean="0"/>
              <a:t>07.10.14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A1E6-4869-FD47-B994-F005A59BE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0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2D31-A4C7-6F4C-BA4F-7689AAD6AD90}" type="datetimeFigureOut">
              <a:rPr lang="ru-RU" smtClean="0"/>
              <a:t>07.10.14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A1E6-4869-FD47-B994-F005A59BE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0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2D31-A4C7-6F4C-BA4F-7689AAD6AD90}" type="datetimeFigureOut">
              <a:rPr lang="ru-RU" smtClean="0"/>
              <a:t>07.10.14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A1E6-4869-FD47-B994-F005A59BE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6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2D31-A4C7-6F4C-BA4F-7689AAD6AD90}" type="datetimeFigureOut">
              <a:rPr lang="ru-RU" smtClean="0"/>
              <a:t>07.10.14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A1E6-4869-FD47-B994-F005A59BE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8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2D31-A4C7-6F4C-BA4F-7689AAD6AD90}" type="datetimeFigureOut">
              <a:rPr lang="ru-RU" smtClean="0"/>
              <a:t>07.10.14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A1E6-4869-FD47-B994-F005A59BE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7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12D31-A4C7-6F4C-BA4F-7689AAD6AD90}" type="datetimeFigureOut">
              <a:rPr lang="ru-RU" smtClean="0"/>
              <a:t>07.10.14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A1E6-4869-FD47-B994-F005A59BE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80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52727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Увеличение продаж в интернет-магазине</a:t>
            </a:r>
            <a:r>
              <a:rPr lang="en-US" dirty="0" smtClean="0"/>
              <a:t> =</a:t>
            </a:r>
            <a:br>
              <a:rPr lang="en-US" dirty="0" smtClean="0"/>
            </a:br>
            <a:r>
              <a:rPr lang="ru-RU" dirty="0" smtClean="0"/>
              <a:t>увеличение прибыли?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Изображение 3" descr="logo_top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40" y="296739"/>
            <a:ext cx="18669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46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показателей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Было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Средняя конверсия в 2013 – 0,8 %</a:t>
            </a:r>
          </a:p>
          <a:p>
            <a:r>
              <a:rPr lang="ru-RU" dirty="0" smtClean="0"/>
              <a:t>Посещаемость 1500-1600 в сутки</a:t>
            </a:r>
          </a:p>
          <a:p>
            <a:r>
              <a:rPr lang="ru-RU" dirty="0" smtClean="0"/>
              <a:t>Средний чек 2400 рублей</a:t>
            </a:r>
          </a:p>
          <a:p>
            <a:r>
              <a:rPr lang="ru-RU" dirty="0" smtClean="0"/>
              <a:t>Рентабельность проекта – 3% </a:t>
            </a:r>
          </a:p>
          <a:p>
            <a:r>
              <a:rPr lang="ru-RU" dirty="0" smtClean="0"/>
              <a:t>Количество заказов в день – 12</a:t>
            </a:r>
          </a:p>
          <a:p>
            <a:r>
              <a:rPr lang="ru-RU" dirty="0" smtClean="0"/>
              <a:t>Дневной оборот заказов – 28 000-30 000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Стало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Средняя конверсия в 2014 – 1,8 %</a:t>
            </a:r>
          </a:p>
          <a:p>
            <a:r>
              <a:rPr lang="ru-RU" dirty="0" smtClean="0"/>
              <a:t>Посещаемость 1600-1700 в сутки</a:t>
            </a:r>
          </a:p>
          <a:p>
            <a:r>
              <a:rPr lang="ru-RU" dirty="0" smtClean="0"/>
              <a:t>Средний чек 2600 рублей</a:t>
            </a:r>
          </a:p>
          <a:p>
            <a:r>
              <a:rPr lang="ru-RU" dirty="0" smtClean="0"/>
              <a:t>Рентабельность проекта – 12% </a:t>
            </a:r>
          </a:p>
          <a:p>
            <a:r>
              <a:rPr lang="ru-RU" dirty="0" smtClean="0"/>
              <a:t>Количество заказов в день – 25-30</a:t>
            </a:r>
          </a:p>
          <a:p>
            <a:r>
              <a:rPr lang="ru-RU" dirty="0" smtClean="0"/>
              <a:t>Дневной оборот заказов – 28 54 000 -60 000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30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Исходные данные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Средняя к</a:t>
            </a:r>
            <a:r>
              <a:rPr lang="ru-RU" dirty="0" smtClean="0"/>
              <a:t>онверсия в 2013 </a:t>
            </a:r>
            <a:r>
              <a:rPr lang="ru-RU" dirty="0" smtClean="0"/>
              <a:t>–</a:t>
            </a:r>
            <a:r>
              <a:rPr lang="ru-RU" dirty="0" smtClean="0"/>
              <a:t> 0,8 %</a:t>
            </a:r>
          </a:p>
          <a:p>
            <a:r>
              <a:rPr lang="ru-RU" dirty="0" smtClean="0"/>
              <a:t>Посещаемость 1500-1600 в сутки</a:t>
            </a:r>
          </a:p>
          <a:p>
            <a:r>
              <a:rPr lang="ru-RU" dirty="0" smtClean="0"/>
              <a:t>Средний чек 2400 рублей</a:t>
            </a:r>
          </a:p>
          <a:p>
            <a:r>
              <a:rPr lang="ru-RU" dirty="0" smtClean="0"/>
              <a:t>Рентабельность проекта </a:t>
            </a:r>
            <a:r>
              <a:rPr lang="ru-RU" dirty="0" smtClean="0"/>
              <a:t>–</a:t>
            </a:r>
            <a:r>
              <a:rPr lang="ru-RU" dirty="0" smtClean="0"/>
              <a:t> 3% </a:t>
            </a:r>
          </a:p>
          <a:p>
            <a:r>
              <a:rPr lang="ru-RU" dirty="0" smtClean="0"/>
              <a:t>Количество заказов в день </a:t>
            </a:r>
            <a:r>
              <a:rPr lang="ru-RU" dirty="0" smtClean="0"/>
              <a:t>–</a:t>
            </a:r>
            <a:r>
              <a:rPr lang="ru-RU" dirty="0" smtClean="0"/>
              <a:t> 12</a:t>
            </a:r>
          </a:p>
          <a:p>
            <a:r>
              <a:rPr lang="ru-RU" dirty="0" smtClean="0"/>
              <a:t>Дневной оборот заказов </a:t>
            </a:r>
            <a:r>
              <a:rPr lang="ru-RU" dirty="0" smtClean="0"/>
              <a:t>–</a:t>
            </a:r>
            <a:r>
              <a:rPr lang="ru-RU" dirty="0" smtClean="0"/>
              <a:t> 28 000-30 000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34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Дано</a:t>
            </a:r>
            <a:endParaRPr lang="ru-RU" dirty="0"/>
          </a:p>
        </p:txBody>
      </p:sp>
      <p:pic>
        <p:nvPicPr>
          <p:cNvPr id="10" name="Содержимое 9" descr="b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r="4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405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Сделано</a:t>
            </a:r>
            <a:endParaRPr lang="ru-RU" dirty="0"/>
          </a:p>
        </p:txBody>
      </p:sp>
      <p:pic>
        <p:nvPicPr>
          <p:cNvPr id="4" name="Содержимое 3" descr="b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r="70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451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Минимальная цена товара на главной</a:t>
            </a:r>
            <a:endParaRPr lang="ru-RU" dirty="0"/>
          </a:p>
        </p:txBody>
      </p:sp>
      <p:pic>
        <p:nvPicPr>
          <p:cNvPr id="4" name="Содержимое 3" descr="bon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r="70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924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Быстрые правки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Оптимизация скорости работы скрипта сайта</a:t>
            </a:r>
          </a:p>
          <a:p>
            <a:r>
              <a:rPr lang="ru-RU" dirty="0" smtClean="0"/>
              <a:t>Поставлен он-</a:t>
            </a:r>
            <a:r>
              <a:rPr lang="ru-RU" dirty="0" err="1" smtClean="0"/>
              <a:t>лайн</a:t>
            </a:r>
            <a:r>
              <a:rPr lang="ru-RU" dirty="0" smtClean="0"/>
              <a:t> консультант с </a:t>
            </a:r>
            <a:r>
              <a:rPr lang="ru-RU" b="1" dirty="0" smtClean="0"/>
              <a:t>активными приглашениями</a:t>
            </a:r>
          </a:p>
          <a:p>
            <a:r>
              <a:rPr lang="ru-RU" dirty="0" smtClean="0"/>
              <a:t>Добавлен раздел с сертификатами для клиентов</a:t>
            </a:r>
          </a:p>
          <a:p>
            <a:r>
              <a:rPr lang="ru-RU" dirty="0" smtClean="0"/>
              <a:t>Убраны ненужные активные ссылки с карточки товара</a:t>
            </a:r>
          </a:p>
          <a:p>
            <a:r>
              <a:rPr lang="ru-RU" dirty="0" smtClean="0"/>
              <a:t>Добавлена дополнительная кнопка «купить»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36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 этим товаром также покупают», а у вас точно покупают?</a:t>
            </a:r>
            <a:endParaRPr lang="ru-RU" dirty="0"/>
          </a:p>
        </p:txBody>
      </p:sp>
      <p:pic>
        <p:nvPicPr>
          <p:cNvPr id="4" name="Содержимое 3" descr="bon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r="70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679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в корзине</a:t>
            </a:r>
            <a:endParaRPr lang="ru-RU" dirty="0"/>
          </a:p>
        </p:txBody>
      </p:sp>
      <p:pic>
        <p:nvPicPr>
          <p:cNvPr id="4" name="Содержимое 3" descr="bon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r="70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614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У</a:t>
            </a:r>
            <a:r>
              <a:rPr lang="ru-RU" dirty="0" err="1" smtClean="0"/>
              <a:t>бран</a:t>
            </a:r>
            <a:r>
              <a:rPr lang="ru-RU" dirty="0" smtClean="0"/>
              <a:t> левый блок</a:t>
            </a:r>
          </a:p>
          <a:p>
            <a:r>
              <a:rPr lang="uk-UA" dirty="0" smtClean="0"/>
              <a:t>У</a:t>
            </a:r>
            <a:r>
              <a:rPr lang="ru-RU" dirty="0" err="1" smtClean="0"/>
              <a:t>браны</a:t>
            </a:r>
            <a:r>
              <a:rPr lang="ru-RU" dirty="0" smtClean="0"/>
              <a:t> все активные ссылки (включая сам товар)</a:t>
            </a:r>
          </a:p>
          <a:p>
            <a:r>
              <a:rPr lang="uk-UA" dirty="0" smtClean="0"/>
              <a:t>У</a:t>
            </a:r>
            <a:r>
              <a:rPr lang="ru-RU" dirty="0" err="1" smtClean="0"/>
              <a:t>браны</a:t>
            </a:r>
            <a:r>
              <a:rPr lang="ru-RU" dirty="0" smtClean="0"/>
              <a:t> все ненужные выделения цветом или жирным шрифтом</a:t>
            </a:r>
          </a:p>
          <a:p>
            <a:r>
              <a:rPr lang="uk-UA" dirty="0" smtClean="0"/>
              <a:t>У</a:t>
            </a:r>
            <a:r>
              <a:rPr lang="ru-RU" dirty="0" err="1" smtClean="0"/>
              <a:t>меньшена</a:t>
            </a:r>
            <a:r>
              <a:rPr lang="ru-RU" dirty="0" smtClean="0"/>
              <a:t> кнопка «удалить товар» в 6 раз !!!</a:t>
            </a:r>
          </a:p>
          <a:p>
            <a:r>
              <a:rPr lang="uk-UA" dirty="0" smtClean="0"/>
              <a:t>У</a:t>
            </a:r>
            <a:r>
              <a:rPr lang="ru-RU" dirty="0" err="1" smtClean="0"/>
              <a:t>меньшено</a:t>
            </a:r>
            <a:r>
              <a:rPr lang="ru-RU" dirty="0" smtClean="0"/>
              <a:t> кол-во обязательных полей для заполнения с 6 до 3</a:t>
            </a:r>
          </a:p>
          <a:p>
            <a:r>
              <a:rPr lang="uk-UA" dirty="0" smtClean="0"/>
              <a:t>У</a:t>
            </a:r>
            <a:r>
              <a:rPr lang="ru-RU" dirty="0" err="1" smtClean="0"/>
              <a:t>брана</a:t>
            </a:r>
            <a:r>
              <a:rPr lang="ru-RU" dirty="0" smtClean="0"/>
              <a:t> наценка в корзине на вечернюю доставку</a:t>
            </a:r>
          </a:p>
          <a:p>
            <a:r>
              <a:rPr lang="uk-UA" dirty="0" smtClean="0"/>
              <a:t>У</a:t>
            </a:r>
            <a:r>
              <a:rPr lang="ru-RU" dirty="0" err="1" smtClean="0"/>
              <a:t>становлена</a:t>
            </a:r>
            <a:r>
              <a:rPr lang="ru-RU" dirty="0" smtClean="0"/>
              <a:t> фиксированная цена доставки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3" descr="logo_top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51" y="0"/>
            <a:ext cx="18669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36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240</Words>
  <Application>Microsoft Macintosh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Увеличение продаж в интернет-магазине = увеличение прибыли? </vt:lpstr>
      <vt:lpstr>Исходные данные</vt:lpstr>
      <vt:lpstr>Дано</vt:lpstr>
      <vt:lpstr>Сделано</vt:lpstr>
      <vt:lpstr>Минимальная цена товара на главной</vt:lpstr>
      <vt:lpstr>Быстрые правки</vt:lpstr>
      <vt:lpstr>«С этим товаром также покупают», а у вас точно покупают?</vt:lpstr>
      <vt:lpstr>Изменения в корзине</vt:lpstr>
      <vt:lpstr>Презентация PowerPoint</vt:lpstr>
      <vt:lpstr>Изменение показателей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Увеличение продаж в интернет-магазине</dc:title>
  <dc:creator>Тимур Шаков</dc:creator>
  <cp:lastModifiedBy>Тимур Шаков</cp:lastModifiedBy>
  <cp:revision>10</cp:revision>
  <dcterms:created xsi:type="dcterms:W3CDTF">2014-10-07T07:46:37Z</dcterms:created>
  <dcterms:modified xsi:type="dcterms:W3CDTF">2014-10-07T14:40:00Z</dcterms:modified>
</cp:coreProperties>
</file>